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0" r:id="rId3"/>
    <p:sldId id="258" r:id="rId4"/>
    <p:sldId id="259" r:id="rId5"/>
    <p:sldId id="262" r:id="rId6"/>
    <p:sldId id="257" r:id="rId7"/>
    <p:sldId id="263" r:id="rId8"/>
  </p:sldIdLst>
  <p:sldSz cx="155448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159E700-BC92-42B5-AD6D-DC5F416082F5}" v="10" dt="2025-11-10T04:37:43.1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6" autoAdjust="0"/>
    <p:restoredTop sz="94660"/>
  </p:normalViewPr>
  <p:slideViewPr>
    <p:cSldViewPr snapToGrid="0">
      <p:cViewPr varScale="1">
        <p:scale>
          <a:sx n="49" d="100"/>
          <a:sy n="49" d="100"/>
        </p:scale>
        <p:origin x="72" y="18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ven Kavan" userId="31026330-a633-4583-a9be-a966c210aba4" providerId="ADAL" clId="{DD4B8BA6-3177-4DCE-8B31-86DA05F98CD4}"/>
    <pc:docChg chg="undo custSel modSld">
      <pc:chgData name="Maven Kavan" userId="31026330-a633-4583-a9be-a966c210aba4" providerId="ADAL" clId="{DD4B8BA6-3177-4DCE-8B31-86DA05F98CD4}" dt="2025-11-10T04:38:26.176" v="132" actId="732"/>
      <pc:docMkLst>
        <pc:docMk/>
      </pc:docMkLst>
      <pc:sldChg chg="addSp modSp mod">
        <pc:chgData name="Maven Kavan" userId="31026330-a633-4583-a9be-a966c210aba4" providerId="ADAL" clId="{DD4B8BA6-3177-4DCE-8B31-86DA05F98CD4}" dt="2025-11-10T04:32:44.311" v="66" actId="732"/>
        <pc:sldMkLst>
          <pc:docMk/>
          <pc:sldMk cId="1788028933" sldId="257"/>
        </pc:sldMkLst>
        <pc:picChg chg="add mod modCrop">
          <ac:chgData name="Maven Kavan" userId="31026330-a633-4583-a9be-a966c210aba4" providerId="ADAL" clId="{DD4B8BA6-3177-4DCE-8B31-86DA05F98CD4}" dt="2025-11-10T04:32:44.311" v="66" actId="732"/>
          <ac:picMkLst>
            <pc:docMk/>
            <pc:sldMk cId="1788028933" sldId="257"/>
            <ac:picMk id="4" creationId="{5028AD13-6D2B-D020-6423-2D993409B405}"/>
          </ac:picMkLst>
        </pc:picChg>
      </pc:sldChg>
      <pc:sldChg chg="addSp modSp mod">
        <pc:chgData name="Maven Kavan" userId="31026330-a633-4583-a9be-a966c210aba4" providerId="ADAL" clId="{DD4B8BA6-3177-4DCE-8B31-86DA05F98CD4}" dt="2025-11-10T04:37:31.154" v="116" actId="18131"/>
        <pc:sldMkLst>
          <pc:docMk/>
          <pc:sldMk cId="3386153694" sldId="258"/>
        </pc:sldMkLst>
        <pc:picChg chg="add mod modCrop">
          <ac:chgData name="Maven Kavan" userId="31026330-a633-4583-a9be-a966c210aba4" providerId="ADAL" clId="{DD4B8BA6-3177-4DCE-8B31-86DA05F98CD4}" dt="2025-11-10T04:37:31.154" v="116" actId="18131"/>
          <ac:picMkLst>
            <pc:docMk/>
            <pc:sldMk cId="3386153694" sldId="258"/>
            <ac:picMk id="4" creationId="{B994B537-956A-7371-86BF-F6B9B660A849}"/>
          </ac:picMkLst>
        </pc:picChg>
      </pc:sldChg>
      <pc:sldChg chg="addSp delSp modSp mod">
        <pc:chgData name="Maven Kavan" userId="31026330-a633-4583-a9be-a966c210aba4" providerId="ADAL" clId="{DD4B8BA6-3177-4DCE-8B31-86DA05F98CD4}" dt="2025-11-10T04:36:28.470" v="105" actId="1076"/>
        <pc:sldMkLst>
          <pc:docMk/>
          <pc:sldMk cId="1263245032" sldId="259"/>
        </pc:sldMkLst>
        <pc:picChg chg="add del mod">
          <ac:chgData name="Maven Kavan" userId="31026330-a633-4583-a9be-a966c210aba4" providerId="ADAL" clId="{DD4B8BA6-3177-4DCE-8B31-86DA05F98CD4}" dt="2025-11-10T04:35:43.999" v="96" actId="478"/>
          <ac:picMkLst>
            <pc:docMk/>
            <pc:sldMk cId="1263245032" sldId="259"/>
            <ac:picMk id="4" creationId="{0AB215C7-0A87-DBBC-F485-F8DDFAA0FACC}"/>
          </ac:picMkLst>
        </pc:picChg>
        <pc:picChg chg="add mod modCrop">
          <ac:chgData name="Maven Kavan" userId="31026330-a633-4583-a9be-a966c210aba4" providerId="ADAL" clId="{DD4B8BA6-3177-4DCE-8B31-86DA05F98CD4}" dt="2025-11-10T04:36:28.470" v="105" actId="1076"/>
          <ac:picMkLst>
            <pc:docMk/>
            <pc:sldMk cId="1263245032" sldId="259"/>
            <ac:picMk id="8" creationId="{8EDC0406-4F44-4623-1AF5-091C2EC08A85}"/>
          </ac:picMkLst>
        </pc:picChg>
      </pc:sldChg>
      <pc:sldChg chg="addSp modSp mod">
        <pc:chgData name="Maven Kavan" userId="31026330-a633-4583-a9be-a966c210aba4" providerId="ADAL" clId="{DD4B8BA6-3177-4DCE-8B31-86DA05F98CD4}" dt="2025-11-10T04:38:26.176" v="132" actId="732"/>
        <pc:sldMkLst>
          <pc:docMk/>
          <pc:sldMk cId="1772368729" sldId="260"/>
        </pc:sldMkLst>
        <pc:picChg chg="add mod modCrop">
          <ac:chgData name="Maven Kavan" userId="31026330-a633-4583-a9be-a966c210aba4" providerId="ADAL" clId="{DD4B8BA6-3177-4DCE-8B31-86DA05F98CD4}" dt="2025-11-10T04:38:26.176" v="132" actId="732"/>
          <ac:picMkLst>
            <pc:docMk/>
            <pc:sldMk cId="1772368729" sldId="260"/>
            <ac:picMk id="6" creationId="{D5ED7874-9897-D8B0-E52D-FA75FA422360}"/>
          </ac:picMkLst>
        </pc:picChg>
      </pc:sldChg>
      <pc:sldChg chg="addSp delSp modSp mod">
        <pc:chgData name="Maven Kavan" userId="31026330-a633-4583-a9be-a966c210aba4" providerId="ADAL" clId="{DD4B8BA6-3177-4DCE-8B31-86DA05F98CD4}" dt="2025-11-10T04:35:21.485" v="92" actId="14100"/>
        <pc:sldMkLst>
          <pc:docMk/>
          <pc:sldMk cId="3545132253" sldId="262"/>
        </pc:sldMkLst>
        <pc:picChg chg="add del mod modCrop">
          <ac:chgData name="Maven Kavan" userId="31026330-a633-4583-a9be-a966c210aba4" providerId="ADAL" clId="{DD4B8BA6-3177-4DCE-8B31-86DA05F98CD4}" dt="2025-11-10T04:33:15.744" v="73" actId="478"/>
          <ac:picMkLst>
            <pc:docMk/>
            <pc:sldMk cId="3545132253" sldId="262"/>
            <ac:picMk id="9" creationId="{E2F5B1EC-2678-49BC-47D5-3348C181B770}"/>
          </ac:picMkLst>
        </pc:picChg>
        <pc:picChg chg="add mod modCrop">
          <ac:chgData name="Maven Kavan" userId="31026330-a633-4583-a9be-a966c210aba4" providerId="ADAL" clId="{DD4B8BA6-3177-4DCE-8B31-86DA05F98CD4}" dt="2025-11-10T04:35:21.485" v="92" actId="14100"/>
          <ac:picMkLst>
            <pc:docMk/>
            <pc:sldMk cId="3545132253" sldId="262"/>
            <ac:picMk id="11" creationId="{C58B977A-C3D5-D350-B73E-6A49A217B088}"/>
          </ac:picMkLst>
        </pc:picChg>
      </pc:sldChg>
      <pc:sldChg chg="addSp delSp modSp mod">
        <pc:chgData name="Maven Kavan" userId="31026330-a633-4583-a9be-a966c210aba4" providerId="ADAL" clId="{DD4B8BA6-3177-4DCE-8B31-86DA05F98CD4}" dt="2025-11-10T04:31:46.199" v="54" actId="732"/>
        <pc:sldMkLst>
          <pc:docMk/>
          <pc:sldMk cId="3532076498" sldId="263"/>
        </pc:sldMkLst>
        <pc:picChg chg="add del mod modCrop">
          <ac:chgData name="Maven Kavan" userId="31026330-a633-4583-a9be-a966c210aba4" providerId="ADAL" clId="{DD4B8BA6-3177-4DCE-8B31-86DA05F98CD4}" dt="2025-11-10T04:28:41.521" v="24" actId="478"/>
          <ac:picMkLst>
            <pc:docMk/>
            <pc:sldMk cId="3532076498" sldId="263"/>
            <ac:picMk id="5" creationId="{6ED5E48D-7C07-4C88-10C5-0278B2B1D667}"/>
          </ac:picMkLst>
        </pc:picChg>
        <pc:picChg chg="add mod modCrop">
          <ac:chgData name="Maven Kavan" userId="31026330-a633-4583-a9be-a966c210aba4" providerId="ADAL" clId="{DD4B8BA6-3177-4DCE-8B31-86DA05F98CD4}" dt="2025-11-10T04:31:46.199" v="54" actId="732"/>
          <ac:picMkLst>
            <pc:docMk/>
            <pc:sldMk cId="3532076498" sldId="263"/>
            <ac:picMk id="11" creationId="{71B5912A-FB37-B91A-0468-9F38B3136F42}"/>
          </ac:picMkLst>
        </pc:picChg>
        <pc:picChg chg="add del mod modCrop">
          <ac:chgData name="Maven Kavan" userId="31026330-a633-4583-a9be-a966c210aba4" providerId="ADAL" clId="{DD4B8BA6-3177-4DCE-8B31-86DA05F98CD4}" dt="2025-11-10T04:31:11.984" v="49" actId="478"/>
          <ac:picMkLst>
            <pc:docMk/>
            <pc:sldMk cId="3532076498" sldId="263"/>
            <ac:picMk id="13" creationId="{85093C5D-0E17-43A5-6B1D-E8CBEFAD91F4}"/>
          </ac:picMkLst>
        </pc:picChg>
      </pc:sldChg>
    </pc:docChg>
  </pc:docChgLst>
</pc:chgInfo>
</file>

<file path=ppt/media/image1.jpeg>
</file>

<file path=ppt/media/image10.png>
</file>

<file path=ppt/media/image11.jpeg>
</file>

<file path=ppt/media/image12.png>
</file>

<file path=ppt/media/image2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5860" y="1646133"/>
            <a:ext cx="13213080" cy="3501813"/>
          </a:xfrm>
        </p:spPr>
        <p:txBody>
          <a:bodyPr anchor="b"/>
          <a:lstStyle>
            <a:lvl1pPr algn="ctr"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3100" y="5282989"/>
            <a:ext cx="11658600" cy="2428451"/>
          </a:xfrm>
        </p:spPr>
        <p:txBody>
          <a:bodyPr/>
          <a:lstStyle>
            <a:lvl1pPr marL="0" indent="0" algn="ctr">
              <a:buNone/>
              <a:defRPr sz="3520"/>
            </a:lvl1pPr>
            <a:lvl2pPr marL="670575" indent="0" algn="ctr">
              <a:buNone/>
              <a:defRPr sz="2933"/>
            </a:lvl2pPr>
            <a:lvl3pPr marL="1341150" indent="0" algn="ctr">
              <a:buNone/>
              <a:defRPr sz="2640"/>
            </a:lvl3pPr>
            <a:lvl4pPr marL="2011726" indent="0" algn="ctr">
              <a:buNone/>
              <a:defRPr sz="2347"/>
            </a:lvl4pPr>
            <a:lvl5pPr marL="2682301" indent="0" algn="ctr">
              <a:buNone/>
              <a:defRPr sz="2347"/>
            </a:lvl5pPr>
            <a:lvl6pPr marL="3352876" indent="0" algn="ctr">
              <a:buNone/>
              <a:defRPr sz="2347"/>
            </a:lvl6pPr>
            <a:lvl7pPr marL="4023451" indent="0" algn="ctr">
              <a:buNone/>
              <a:defRPr sz="2347"/>
            </a:lvl7pPr>
            <a:lvl8pPr marL="4694027" indent="0" algn="ctr">
              <a:buNone/>
              <a:defRPr sz="2347"/>
            </a:lvl8pPr>
            <a:lvl9pPr marL="5364602" indent="0" algn="ctr">
              <a:buNone/>
              <a:defRPr sz="2347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81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974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124248" y="535517"/>
            <a:ext cx="3351848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8706" y="535517"/>
            <a:ext cx="9861233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5411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733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0610" y="2507618"/>
            <a:ext cx="13407390" cy="4184014"/>
          </a:xfrm>
        </p:spPr>
        <p:txBody>
          <a:bodyPr anchor="b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0610" y="6731215"/>
            <a:ext cx="13407390" cy="2200274"/>
          </a:xfrm>
        </p:spPr>
        <p:txBody>
          <a:bodyPr/>
          <a:lstStyle>
            <a:lvl1pPr marL="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1pPr>
            <a:lvl2pPr marL="670575" indent="0">
              <a:buNone/>
              <a:defRPr sz="2933">
                <a:solidFill>
                  <a:schemeClr val="tx1">
                    <a:tint val="82000"/>
                  </a:schemeClr>
                </a:solidFill>
              </a:defRPr>
            </a:lvl2pPr>
            <a:lvl3pPr marL="1341150" indent="0">
              <a:buNone/>
              <a:defRPr sz="2640">
                <a:solidFill>
                  <a:schemeClr val="tx1">
                    <a:tint val="82000"/>
                  </a:schemeClr>
                </a:solidFill>
              </a:defRPr>
            </a:lvl3pPr>
            <a:lvl4pPr marL="201172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4pPr>
            <a:lvl5pPr marL="268230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5pPr>
            <a:lvl6pPr marL="3352876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6pPr>
            <a:lvl7pPr marL="4023451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7pPr>
            <a:lvl8pPr marL="4694027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8pPr>
            <a:lvl9pPr marL="5364602" indent="0">
              <a:buNone/>
              <a:defRPr sz="2347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8299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870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69555" y="2677584"/>
            <a:ext cx="660654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866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535519"/>
            <a:ext cx="13407390" cy="194415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70731" y="2465706"/>
            <a:ext cx="6576178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70731" y="3674110"/>
            <a:ext cx="6576178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69556" y="2465706"/>
            <a:ext cx="6608565" cy="1208404"/>
          </a:xfrm>
        </p:spPr>
        <p:txBody>
          <a:bodyPr anchor="b"/>
          <a:lstStyle>
            <a:lvl1pPr marL="0" indent="0">
              <a:buNone/>
              <a:defRPr sz="3520" b="1"/>
            </a:lvl1pPr>
            <a:lvl2pPr marL="670575" indent="0">
              <a:buNone/>
              <a:defRPr sz="2933" b="1"/>
            </a:lvl2pPr>
            <a:lvl3pPr marL="1341150" indent="0">
              <a:buNone/>
              <a:defRPr sz="2640" b="1"/>
            </a:lvl3pPr>
            <a:lvl4pPr marL="2011726" indent="0">
              <a:buNone/>
              <a:defRPr sz="2347" b="1"/>
            </a:lvl4pPr>
            <a:lvl5pPr marL="2682301" indent="0">
              <a:buNone/>
              <a:defRPr sz="2347" b="1"/>
            </a:lvl5pPr>
            <a:lvl6pPr marL="3352876" indent="0">
              <a:buNone/>
              <a:defRPr sz="2347" b="1"/>
            </a:lvl6pPr>
            <a:lvl7pPr marL="4023451" indent="0">
              <a:buNone/>
              <a:defRPr sz="2347" b="1"/>
            </a:lvl7pPr>
            <a:lvl8pPr marL="4694027" indent="0">
              <a:buNone/>
              <a:defRPr sz="2347" b="1"/>
            </a:lvl8pPr>
            <a:lvl9pPr marL="5364602" indent="0">
              <a:buNone/>
              <a:defRPr sz="234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69556" y="3674110"/>
            <a:ext cx="660856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516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901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420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8565" y="1448226"/>
            <a:ext cx="7869555" cy="7147983"/>
          </a:xfrm>
        </p:spPr>
        <p:txBody>
          <a:bodyPr/>
          <a:lstStyle>
            <a:lvl1pPr>
              <a:defRPr sz="4693"/>
            </a:lvl1pPr>
            <a:lvl2pPr>
              <a:defRPr sz="4107"/>
            </a:lvl2pPr>
            <a:lvl3pPr>
              <a:defRPr sz="3520"/>
            </a:lvl3pPr>
            <a:lvl4pPr>
              <a:defRPr sz="2933"/>
            </a:lvl4pPr>
            <a:lvl5pPr>
              <a:defRPr sz="2933"/>
            </a:lvl5pPr>
            <a:lvl6pPr>
              <a:defRPr sz="2933"/>
            </a:lvl6pPr>
            <a:lvl7pPr>
              <a:defRPr sz="2933"/>
            </a:lvl7pPr>
            <a:lvl8pPr>
              <a:defRPr sz="2933"/>
            </a:lvl8pPr>
            <a:lvl9pPr>
              <a:defRPr sz="29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5020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0730" y="670560"/>
            <a:ext cx="5013603" cy="2346960"/>
          </a:xfrm>
        </p:spPr>
        <p:txBody>
          <a:bodyPr anchor="b"/>
          <a:lstStyle>
            <a:lvl1pPr>
              <a:defRPr sz="469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08565" y="1448226"/>
            <a:ext cx="7869555" cy="7147983"/>
          </a:xfrm>
        </p:spPr>
        <p:txBody>
          <a:bodyPr anchor="t"/>
          <a:lstStyle>
            <a:lvl1pPr marL="0" indent="0">
              <a:buNone/>
              <a:defRPr sz="4693"/>
            </a:lvl1pPr>
            <a:lvl2pPr marL="670575" indent="0">
              <a:buNone/>
              <a:defRPr sz="4107"/>
            </a:lvl2pPr>
            <a:lvl3pPr marL="1341150" indent="0">
              <a:buNone/>
              <a:defRPr sz="3520"/>
            </a:lvl3pPr>
            <a:lvl4pPr marL="2011726" indent="0">
              <a:buNone/>
              <a:defRPr sz="2933"/>
            </a:lvl4pPr>
            <a:lvl5pPr marL="2682301" indent="0">
              <a:buNone/>
              <a:defRPr sz="2933"/>
            </a:lvl5pPr>
            <a:lvl6pPr marL="3352876" indent="0">
              <a:buNone/>
              <a:defRPr sz="2933"/>
            </a:lvl6pPr>
            <a:lvl7pPr marL="4023451" indent="0">
              <a:buNone/>
              <a:defRPr sz="2933"/>
            </a:lvl7pPr>
            <a:lvl8pPr marL="4694027" indent="0">
              <a:buNone/>
              <a:defRPr sz="2933"/>
            </a:lvl8pPr>
            <a:lvl9pPr marL="5364602" indent="0">
              <a:buNone/>
              <a:defRPr sz="2933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0730" y="3017520"/>
            <a:ext cx="5013603" cy="5590329"/>
          </a:xfrm>
        </p:spPr>
        <p:txBody>
          <a:bodyPr/>
          <a:lstStyle>
            <a:lvl1pPr marL="0" indent="0">
              <a:buNone/>
              <a:defRPr sz="2347"/>
            </a:lvl1pPr>
            <a:lvl2pPr marL="670575" indent="0">
              <a:buNone/>
              <a:defRPr sz="2053"/>
            </a:lvl2pPr>
            <a:lvl3pPr marL="1341150" indent="0">
              <a:buNone/>
              <a:defRPr sz="1760"/>
            </a:lvl3pPr>
            <a:lvl4pPr marL="2011726" indent="0">
              <a:buNone/>
              <a:defRPr sz="1467"/>
            </a:lvl4pPr>
            <a:lvl5pPr marL="2682301" indent="0">
              <a:buNone/>
              <a:defRPr sz="1467"/>
            </a:lvl5pPr>
            <a:lvl6pPr marL="3352876" indent="0">
              <a:buNone/>
              <a:defRPr sz="1467"/>
            </a:lvl6pPr>
            <a:lvl7pPr marL="4023451" indent="0">
              <a:buNone/>
              <a:defRPr sz="1467"/>
            </a:lvl7pPr>
            <a:lvl8pPr marL="4694027" indent="0">
              <a:buNone/>
              <a:defRPr sz="1467"/>
            </a:lvl8pPr>
            <a:lvl9pPr marL="5364602" indent="0">
              <a:buNone/>
              <a:defRPr sz="14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0728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8705" y="535519"/>
            <a:ext cx="13407390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8705" y="2677584"/>
            <a:ext cx="13407390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870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E5A9FD-7CAE-4E8E-A29D-25366DBE00D3}" type="datetimeFigureOut">
              <a:rPr lang="en-US" smtClean="0"/>
              <a:t>11/9/2025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9215" y="9322649"/>
            <a:ext cx="524637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78515" y="9322649"/>
            <a:ext cx="349758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6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442D94C-C29A-43FA-B783-2F2DAC179E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792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341150" rtl="0" eaLnBrk="1" latinLnBrk="0" hangingPunct="1">
        <a:lnSpc>
          <a:spcPct val="90000"/>
        </a:lnSpc>
        <a:spcBef>
          <a:spcPct val="0"/>
        </a:spcBef>
        <a:buNone/>
        <a:defRPr sz="645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5288" indent="-335288" algn="l" defTabSz="1341150" rtl="0" eaLnBrk="1" latinLnBrk="0" hangingPunct="1">
        <a:lnSpc>
          <a:spcPct val="90000"/>
        </a:lnSpc>
        <a:spcBef>
          <a:spcPts val="1467"/>
        </a:spcBef>
        <a:buFont typeface="Arial" panose="020B0604020202020204" pitchFamily="34" charset="0"/>
        <a:buChar char="•"/>
        <a:defRPr sz="4107" kern="1200">
          <a:solidFill>
            <a:schemeClr val="tx1"/>
          </a:solidFill>
          <a:latin typeface="+mn-lt"/>
          <a:ea typeface="+mn-ea"/>
          <a:cs typeface="+mn-cs"/>
        </a:defRPr>
      </a:lvl1pPr>
      <a:lvl2pPr marL="100586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3520" kern="1200">
          <a:solidFill>
            <a:schemeClr val="tx1"/>
          </a:solidFill>
          <a:latin typeface="+mn-lt"/>
          <a:ea typeface="+mn-ea"/>
          <a:cs typeface="+mn-cs"/>
        </a:defRPr>
      </a:lvl2pPr>
      <a:lvl3pPr marL="1676438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933" kern="1200">
          <a:solidFill>
            <a:schemeClr val="tx1"/>
          </a:solidFill>
          <a:latin typeface="+mn-lt"/>
          <a:ea typeface="+mn-ea"/>
          <a:cs typeface="+mn-cs"/>
        </a:defRPr>
      </a:lvl3pPr>
      <a:lvl4pPr marL="2347013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301758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68816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358739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5029314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699890" indent="-335288" algn="l" defTabSz="1341150" rtl="0" eaLnBrk="1" latinLnBrk="0" hangingPunct="1">
        <a:lnSpc>
          <a:spcPct val="90000"/>
        </a:lnSpc>
        <a:spcBef>
          <a:spcPts val="733"/>
        </a:spcBef>
        <a:buFont typeface="Arial" panose="020B0604020202020204" pitchFamily="34" charset="0"/>
        <a:buChar char="•"/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1pPr>
      <a:lvl2pPr marL="670575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2pPr>
      <a:lvl3pPr marL="1341150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3pPr>
      <a:lvl4pPr marL="201172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4pPr>
      <a:lvl5pPr marL="268230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5pPr>
      <a:lvl6pPr marL="3352876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6pPr>
      <a:lvl7pPr marL="4023451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7pPr>
      <a:lvl8pPr marL="4694027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8pPr>
      <a:lvl9pPr marL="5364602" algn="l" defTabSz="1341150" rtl="0" eaLnBrk="1" latinLnBrk="0" hangingPunct="1">
        <a:defRPr sz="2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E8C9571-5BAD-91D8-2C81-8C1D10520F4E}"/>
              </a:ext>
            </a:extLst>
          </p:cNvPr>
          <p:cNvSpPr txBox="1"/>
          <p:nvPr/>
        </p:nvSpPr>
        <p:spPr>
          <a:xfrm>
            <a:off x="546185" y="1651947"/>
            <a:ext cx="14519936" cy="3908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/>
              <a:t>Case Study of Modern Architecture: </a:t>
            </a:r>
          </a:p>
          <a:p>
            <a:pPr algn="ctr"/>
            <a:r>
              <a:rPr lang="en-US" sz="4400" b="1" dirty="0"/>
              <a:t>Row House in Sumiyoshi. Azuma House by Tadao Ando</a:t>
            </a:r>
          </a:p>
          <a:p>
            <a:pPr algn="ctr"/>
            <a:endParaRPr lang="en-US" sz="2800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algn="ctr"/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Rhino Modeling + Rendering with </a:t>
            </a:r>
            <a:r>
              <a:rPr lang="en-US" sz="3200" b="1" dirty="0" err="1">
                <a:solidFill>
                  <a:srgbClr val="FF0000"/>
                </a:solidFill>
              </a:rPr>
              <a:t>Enscape</a:t>
            </a:r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</a:p>
          <a:p>
            <a:pPr algn="ctr"/>
            <a:endParaRPr lang="en-US" sz="2800" dirty="0"/>
          </a:p>
          <a:p>
            <a:pPr algn="ctr"/>
            <a:endParaRPr lang="en-US" sz="2400" dirty="0"/>
          </a:p>
          <a:p>
            <a:pPr algn="ctr"/>
            <a:r>
              <a:rPr lang="en-US" sz="2400" b="1" dirty="0"/>
              <a:t>EDI 253: DESIGN PRESENTATION AND TECHNIQUES I</a:t>
            </a:r>
          </a:p>
          <a:p>
            <a:pPr algn="ctr"/>
            <a:r>
              <a:rPr lang="en-US" sz="2400" dirty="0"/>
              <a:t>Fall 2025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D251B-82D4-C9DC-BA6A-99B9186F4CD5}"/>
              </a:ext>
            </a:extLst>
          </p:cNvPr>
          <p:cNvSpPr txBox="1"/>
          <p:nvPr/>
        </p:nvSpPr>
        <p:spPr>
          <a:xfrm>
            <a:off x="3970583" y="8175620"/>
            <a:ext cx="7671140" cy="52322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800" b="1" dirty="0"/>
              <a:t>Maven Kavan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948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13ED10-0F9E-4EDA-66B1-4D3B7E1D13FA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Exterior View 1</a:t>
            </a:r>
          </a:p>
        </p:txBody>
      </p:sp>
      <p:sp>
        <p:nvSpPr>
          <p:cNvPr id="8" name="Google Shape;271;p25">
            <a:extLst>
              <a:ext uri="{FF2B5EF4-FFF2-40B4-BE49-F238E27FC236}">
                <a16:creationId xmlns:a16="http://schemas.microsoft.com/office/drawing/2014/main" id="{F7CC9E3A-4CF9-CA32-67FC-3AE5D472A18D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2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6090A5-B355-D7E8-9769-42F5DE6A367A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4629877-300B-E1BD-5C29-2C2A56E4EFF0}"/>
              </a:ext>
            </a:extLst>
          </p:cNvPr>
          <p:cNvSpPr/>
          <p:nvPr/>
        </p:nvSpPr>
        <p:spPr>
          <a:xfrm>
            <a:off x="724346" y="2458532"/>
            <a:ext cx="6301779" cy="69838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1C8E923-FF68-0F50-7BB7-2E41DF9943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4346" y="2458532"/>
            <a:ext cx="6301779" cy="698380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EC6DF93-8869-3185-3F1F-2061F1D3A907}"/>
              </a:ext>
            </a:extLst>
          </p:cNvPr>
          <p:cNvSpPr/>
          <p:nvPr/>
        </p:nvSpPr>
        <p:spPr>
          <a:xfrm>
            <a:off x="8487541" y="2458532"/>
            <a:ext cx="6301779" cy="69838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 descr="A white rectangular object with a window&#10;&#10;AI-generated content may be incorrect.">
            <a:extLst>
              <a:ext uri="{FF2B5EF4-FFF2-40B4-BE49-F238E27FC236}">
                <a16:creationId xmlns:a16="http://schemas.microsoft.com/office/drawing/2014/main" id="{D5ED7874-9897-D8B0-E52D-FA75FA4223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94" r="22370"/>
          <a:stretch>
            <a:fillRect/>
          </a:stretch>
        </p:blipFill>
        <p:spPr>
          <a:xfrm>
            <a:off x="8173541" y="2441754"/>
            <a:ext cx="6646913" cy="6983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23687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E750286-FCF8-9392-A98E-FF400F7F11F9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Exterior View 2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5D0423BB-E4D6-78A0-4DA5-84449F805681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3</a:t>
            </a:fld>
            <a:endParaRPr lang="e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9D09BE5-AD35-1C98-2706-3E9551B63C3A}"/>
              </a:ext>
            </a:extLst>
          </p:cNvPr>
          <p:cNvSpPr/>
          <p:nvPr/>
        </p:nvSpPr>
        <p:spPr>
          <a:xfrm>
            <a:off x="7869804" y="3127513"/>
            <a:ext cx="7467600" cy="5314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24FE1B4-4459-92A1-217D-FFF33A4EE99B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4E409BC-4014-895A-225D-8397EA993082}"/>
              </a:ext>
            </a:extLst>
          </p:cNvPr>
          <p:cNvSpPr/>
          <p:nvPr/>
        </p:nvSpPr>
        <p:spPr>
          <a:xfrm>
            <a:off x="239662" y="3127513"/>
            <a:ext cx="7467600" cy="5314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2B2FA9-C5D5-1B09-985D-E4E58415D0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477"/>
          <a:stretch/>
        </p:blipFill>
        <p:spPr>
          <a:xfrm>
            <a:off x="239663" y="3127513"/>
            <a:ext cx="7467600" cy="5314122"/>
          </a:xfrm>
          <a:prstGeom prst="rect">
            <a:avLst/>
          </a:prstGeom>
        </p:spPr>
      </p:pic>
      <p:pic>
        <p:nvPicPr>
          <p:cNvPr id="4" name="Picture 3" descr="A street with buildings and trees&#10;&#10;AI-generated content may be incorrect.">
            <a:extLst>
              <a:ext uri="{FF2B5EF4-FFF2-40B4-BE49-F238E27FC236}">
                <a16:creationId xmlns:a16="http://schemas.microsoft.com/office/drawing/2014/main" id="{B994B537-956A-7371-86BF-F6B9B660A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40" t="3842" r="12078" b="9266"/>
          <a:stretch>
            <a:fillRect/>
          </a:stretch>
        </p:blipFill>
        <p:spPr>
          <a:xfrm>
            <a:off x="7869804" y="3127513"/>
            <a:ext cx="7467599" cy="53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153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8D1C0445-CD66-E5E6-782E-8F710004FB8F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1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0886EF34-E672-68D2-6803-FE90103DB5BA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4</a:t>
            </a:fld>
            <a:endParaRPr lang="es" sz="160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D10958D-FD53-6381-5346-F028CB6EC5F9}"/>
              </a:ext>
            </a:extLst>
          </p:cNvPr>
          <p:cNvSpPr/>
          <p:nvPr/>
        </p:nvSpPr>
        <p:spPr>
          <a:xfrm>
            <a:off x="7869804" y="3127513"/>
            <a:ext cx="7467600" cy="5314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0F2A62-304D-8BE6-3433-B60FB8271F5E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29D9C3F-B749-7D10-C37E-2D038B19CCF3}"/>
              </a:ext>
            </a:extLst>
          </p:cNvPr>
          <p:cNvSpPr/>
          <p:nvPr/>
        </p:nvSpPr>
        <p:spPr>
          <a:xfrm>
            <a:off x="239662" y="3127513"/>
            <a:ext cx="7467600" cy="53141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66D95A-9A2E-CD88-FD32-4A1C03BF73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356"/>
          <a:stretch/>
        </p:blipFill>
        <p:spPr>
          <a:xfrm>
            <a:off x="239663" y="3127513"/>
            <a:ext cx="7467600" cy="5314122"/>
          </a:xfrm>
          <a:prstGeom prst="rect">
            <a:avLst/>
          </a:prstGeom>
        </p:spPr>
      </p:pic>
      <p:pic>
        <p:nvPicPr>
          <p:cNvPr id="8" name="Picture 7" descr="A staircase leading to a house&#10;&#10;AI-generated content may be incorrect.">
            <a:extLst>
              <a:ext uri="{FF2B5EF4-FFF2-40B4-BE49-F238E27FC236}">
                <a16:creationId xmlns:a16="http://schemas.microsoft.com/office/drawing/2014/main" id="{8EDC0406-4F44-4623-1AF5-091C2EC08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35" r="12221"/>
          <a:stretch>
            <a:fillRect/>
          </a:stretch>
        </p:blipFill>
        <p:spPr>
          <a:xfrm>
            <a:off x="7869804" y="3127513"/>
            <a:ext cx="7467600" cy="5314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245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55A4B1B-5CEA-E2DB-177D-1AEE6E8FCF0A}"/>
              </a:ext>
            </a:extLst>
          </p:cNvPr>
          <p:cNvSpPr/>
          <p:nvPr/>
        </p:nvSpPr>
        <p:spPr>
          <a:xfrm>
            <a:off x="7775987" y="3257392"/>
            <a:ext cx="6637678" cy="48739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2B1241E-5515-DB64-5345-6AD95921E184}"/>
              </a:ext>
            </a:extLst>
          </p:cNvPr>
          <p:cNvSpPr txBox="1"/>
          <p:nvPr/>
        </p:nvSpPr>
        <p:spPr>
          <a:xfrm>
            <a:off x="7779843" y="4944001"/>
            <a:ext cx="66338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7820DA-88EA-62F8-7A85-142C95649A92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2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8A116F96-9224-452E-02A4-FB3038E4A737}"/>
              </a:ext>
            </a:extLst>
          </p:cNvPr>
          <p:cNvSpPr txBox="1">
            <a:spLocks/>
          </p:cNvSpPr>
          <p:nvPr/>
        </p:nvSpPr>
        <p:spPr>
          <a:xfrm>
            <a:off x="7277439" y="9177712"/>
            <a:ext cx="7156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5</a:t>
            </a:fld>
            <a:endParaRPr lang="es" sz="160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441D9B-3B5B-A759-382C-22FB7321427F}"/>
              </a:ext>
            </a:extLst>
          </p:cNvPr>
          <p:cNvSpPr/>
          <p:nvPr/>
        </p:nvSpPr>
        <p:spPr>
          <a:xfrm>
            <a:off x="145845" y="3257392"/>
            <a:ext cx="6637678" cy="487397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1C7C04-53B6-9883-4400-1A6D699E8C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190" b="12648"/>
          <a:stretch/>
        </p:blipFill>
        <p:spPr>
          <a:xfrm>
            <a:off x="145845" y="3257391"/>
            <a:ext cx="6854180" cy="4873978"/>
          </a:xfrm>
          <a:prstGeom prst="rect">
            <a:avLst/>
          </a:prstGeom>
        </p:spPr>
      </p:pic>
      <p:pic>
        <p:nvPicPr>
          <p:cNvPr id="11" name="Picture 10" descr="A chair in a room with a wood floor&#10;&#10;AI-generated content may be incorrect.">
            <a:extLst>
              <a:ext uri="{FF2B5EF4-FFF2-40B4-BE49-F238E27FC236}">
                <a16:creationId xmlns:a16="http://schemas.microsoft.com/office/drawing/2014/main" id="{C58B977A-C3D5-D350-B73E-6A49A217B0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46" r="16020" b="11174"/>
          <a:stretch>
            <a:fillRect/>
          </a:stretch>
        </p:blipFill>
        <p:spPr>
          <a:xfrm>
            <a:off x="7772399" y="3257390"/>
            <a:ext cx="6641266" cy="492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132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CD98B9E-C74C-F36A-C5DF-B914CB7780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116" y="2613587"/>
            <a:ext cx="6768692" cy="676869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D6F7F6B-36CB-C28A-103A-C2F46232DD7D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3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16A35321-5E73-F2A2-5F66-D74FBE94EA47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6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90A5B7D-9935-2705-F595-34792E8D0A89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53C9196-E66C-5C32-B957-0CBE7FCD769E}"/>
              </a:ext>
            </a:extLst>
          </p:cNvPr>
          <p:cNvSpPr/>
          <p:nvPr/>
        </p:nvSpPr>
        <p:spPr>
          <a:xfrm>
            <a:off x="589116" y="2613587"/>
            <a:ext cx="6768692" cy="67686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AD9F04C-E652-3C36-5A26-7306F950F8E1}"/>
              </a:ext>
            </a:extLst>
          </p:cNvPr>
          <p:cNvSpPr/>
          <p:nvPr/>
        </p:nvSpPr>
        <p:spPr>
          <a:xfrm>
            <a:off x="8260257" y="2613587"/>
            <a:ext cx="6768692" cy="676869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hallway with a glass door&#10;&#10;AI-generated content may be incorrect.">
            <a:extLst>
              <a:ext uri="{FF2B5EF4-FFF2-40B4-BE49-F238E27FC236}">
                <a16:creationId xmlns:a16="http://schemas.microsoft.com/office/drawing/2014/main" id="{5028AD13-6D2B-D020-6423-2D993409B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22" r="20530"/>
          <a:stretch>
            <a:fillRect/>
          </a:stretch>
        </p:blipFill>
        <p:spPr>
          <a:xfrm>
            <a:off x="8260257" y="2613587"/>
            <a:ext cx="6768692" cy="6768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0289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8B9E6EA-AE66-1D84-4D30-1C6ED80301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37" y="2650310"/>
            <a:ext cx="6600250" cy="66002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A7EADE6-DF62-AB9C-F958-0831DED61C0A}"/>
              </a:ext>
            </a:extLst>
          </p:cNvPr>
          <p:cNvSpPr txBox="1"/>
          <p:nvPr/>
        </p:nvSpPr>
        <p:spPr>
          <a:xfrm>
            <a:off x="207395" y="1918534"/>
            <a:ext cx="756500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/>
              <a:t>Interior View 4</a:t>
            </a:r>
          </a:p>
        </p:txBody>
      </p:sp>
      <p:sp>
        <p:nvSpPr>
          <p:cNvPr id="7" name="Google Shape;271;p25">
            <a:extLst>
              <a:ext uri="{FF2B5EF4-FFF2-40B4-BE49-F238E27FC236}">
                <a16:creationId xmlns:a16="http://schemas.microsoft.com/office/drawing/2014/main" id="{B3006C06-07BA-E432-1C23-98F50B4518C4}"/>
              </a:ext>
            </a:extLst>
          </p:cNvPr>
          <p:cNvSpPr txBox="1">
            <a:spLocks/>
          </p:cNvSpPr>
          <p:nvPr/>
        </p:nvSpPr>
        <p:spPr>
          <a:xfrm>
            <a:off x="7371256" y="9459117"/>
            <a:ext cx="8022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>
              <a:defRPr sz="2400" b="1"/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fld id="{00000000-1234-1234-1234-123412341234}" type="slidenum">
              <a:rPr lang="es" sz="1600" smtClean="0"/>
              <a:pPr algn="ctr"/>
              <a:t>7</a:t>
            </a:fld>
            <a:endParaRPr lang="es" sz="16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08153A2-3DEB-781F-BA70-6A32CB34CC7F}"/>
              </a:ext>
            </a:extLst>
          </p:cNvPr>
          <p:cNvSpPr txBox="1"/>
          <p:nvPr/>
        </p:nvSpPr>
        <p:spPr>
          <a:xfrm>
            <a:off x="7873660" y="5218190"/>
            <a:ext cx="7463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/>
              <a:t>Your Rendering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38E99C-65FC-F751-B0AC-B78FAA540130}"/>
              </a:ext>
            </a:extLst>
          </p:cNvPr>
          <p:cNvSpPr/>
          <p:nvPr/>
        </p:nvSpPr>
        <p:spPr>
          <a:xfrm>
            <a:off x="673336" y="2650310"/>
            <a:ext cx="6600251" cy="660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E9C5AC4-A8A3-D0EB-FBCE-C1226D634D65}"/>
              </a:ext>
            </a:extLst>
          </p:cNvPr>
          <p:cNvSpPr/>
          <p:nvPr/>
        </p:nvSpPr>
        <p:spPr>
          <a:xfrm>
            <a:off x="8332203" y="2650310"/>
            <a:ext cx="6600251" cy="66002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top view of a staircase&#10;&#10;AI-generated content may be incorrect.">
            <a:extLst>
              <a:ext uri="{FF2B5EF4-FFF2-40B4-BE49-F238E27FC236}">
                <a16:creationId xmlns:a16="http://schemas.microsoft.com/office/drawing/2014/main" id="{71B5912A-FB37-B91A-0468-9F38B3136F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48" t="9981" r="23017"/>
          <a:stretch>
            <a:fillRect/>
          </a:stretch>
        </p:blipFill>
        <p:spPr>
          <a:xfrm>
            <a:off x="8332203" y="2650310"/>
            <a:ext cx="6600252" cy="660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2076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353</TotalTime>
  <Words>70</Words>
  <Application>Microsoft Office PowerPoint</Application>
  <PresentationFormat>Custom</PresentationFormat>
  <Paragraphs>27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SeWoong Kim</dc:creator>
  <cp:lastModifiedBy>Maven Kavan</cp:lastModifiedBy>
  <cp:revision>61</cp:revision>
  <dcterms:created xsi:type="dcterms:W3CDTF">2024-10-07T14:21:02Z</dcterms:created>
  <dcterms:modified xsi:type="dcterms:W3CDTF">2025-11-10T04:38:34Z</dcterms:modified>
</cp:coreProperties>
</file>